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56" r:id="rId4"/>
    <p:sldId id="278" r:id="rId5"/>
    <p:sldId id="281" r:id="rId6"/>
    <p:sldId id="279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832" y="479893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Leeks are a member of the allium family which also includes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onions and garlic. Leeks look similar to green onions but larger, up to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foot long with a 1-2 inch diameter. They have a mild, sweet onion flavor.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7837C2-DC82-4F8C-85F5-6141995E6606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4CD1509-4B7C-440A-AA3C-38748BE69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1405855" y="2035417"/>
            <a:ext cx="6032905" cy="79983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0541" algn="ctr">
                <a:solidFill>
                  <a:srgbClr val="5A5A5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Millet</a:t>
            </a:r>
            <a:endParaRPr lang="en-US" sz="2700" b="1" kern="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3296" y="1466252"/>
            <a:ext cx="9333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4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Benefits of consuming</a:t>
            </a:r>
            <a:endParaRPr lang="en-US" sz="40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56" y="50347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 gm fiber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1274" y="4721452"/>
            <a:ext cx="515389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raw or ½ cup cooked leeks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54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gm protein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2872D-2059-42FB-B2AE-FDC6E1F0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E690C-70A1-4E3B-BD72-41B117117264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B3E1D50-0E27-4355-86CE-82F989B721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6B5DA2-6C38-4460-842B-936B25B5C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WordArt 5">
              <a:extLst>
                <a:ext uri="{FF2B5EF4-FFF2-40B4-BE49-F238E27FC236}">
                  <a16:creationId xmlns:a16="http://schemas.microsoft.com/office/drawing/2014/main" id="{CD16D3A9-51A0-485C-AEB1-8EB62E461B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D9B9F7-E2EE-472E-8818-0958297430F3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448859" y="50297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</p:spTree>
    <p:extLst>
      <p:ext uri="{BB962C8B-B14F-4D97-AF65-F5344CB8AC3E}">
        <p14:creationId xmlns:p14="http://schemas.microsoft.com/office/powerpoint/2010/main" val="1104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-6784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7193" y="4780489"/>
            <a:ext cx="8904849" cy="78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Excellent source of antioxidants like vitamins C, K and beta-carotene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anti-inflammatory, anti-aging and cardiovascular benefits.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Gallic acid in leeks also helps to reduce inflammation.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719273-6314-44B6-B77C-48B78A1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12324A1-7AD8-4F20-8396-E65A983A378B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21F99A3-3D7C-4D80-A30B-D4EEE5E405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A5B1DB-AE73-498B-B076-8DBD4010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AFDC1E9B-AB93-4874-821E-70953FE874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58652F-2E2F-457D-80F3-A96E692B1B69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909001"/>
            <a:ext cx="8904849" cy="69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Quercetin in leeks is associated with lowering blood pressure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risk of dementia like Alzheimer’s and Parkinson’s disease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98074A-D96C-4565-B009-66A97F6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8836FB-AFC4-4D41-904F-266242CEAC93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4ACBFB9-6A63-4424-8861-4B49DB19C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7B00E3-0B38-4BE0-9B52-C67B37E0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E3773907-F56B-4725-842B-9D86F934E3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07C2D7-E907-4988-9A8C-5F2555686680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1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2295" y="4857844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Kaempferol is a compound in leeks that helps produce ni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tric oxide,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 vasodilator that widens arteries and improves blood circulation.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C6EAC9-1F9B-4DF7-A3FB-39115F75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22AB56-76CD-4B2C-9FB3-B102B96A3DDC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062F7E3-D37E-4746-88A8-936E82F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7E5DD0-6688-438F-9845-E357C752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7ABDB32C-6E20-4175-ABB5-C1C2A1019B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1EB837-F2F3-43E8-99E8-7FC306C76ABE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6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0912" y="4923406"/>
            <a:ext cx="8904849" cy="6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Folate and B6 work to keep homocysteine low,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preventing artery damage and reducing formation of blood clots.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EFC36-7903-46B7-8712-10D44959D8EE}"/>
              </a:ext>
            </a:extLst>
          </p:cNvPr>
          <p:cNvGrpSpPr/>
          <p:nvPr/>
        </p:nvGrpSpPr>
        <p:grpSpPr>
          <a:xfrm>
            <a:off x="-142184" y="1511622"/>
            <a:ext cx="9333809" cy="1355870"/>
            <a:chOff x="-142184" y="1526270"/>
            <a:chExt cx="9333809" cy="1368995"/>
          </a:xfrm>
        </p:grpSpPr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CD64C1C-1AD3-4055-A559-3BB0F76FAD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8790" y="2095435"/>
              <a:ext cx="5394960" cy="79983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745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Lentils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62F612-532E-43CA-B1EA-E63854483335}"/>
                </a:ext>
              </a:extLst>
            </p:cNvPr>
            <p:cNvSpPr/>
            <p:nvPr/>
          </p:nvSpPr>
          <p:spPr>
            <a:xfrm>
              <a:off x="-142184" y="152627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D34C2E-84F7-45A0-8069-02D80AFE760F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CF8A5294-71A1-4ACC-9C68-28CA7AB99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73A223-DDB0-489A-AAED-3D4A9CBD1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BD8E10B6-D18A-4C16-B83F-A803783AAF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3A991E-00AE-4274-B573-99B88C3958E2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0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75235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Like other allium vegetables (garlic, onions),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chop leeks and let them rest 5 minutes before cooking.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This helps to retain nutrients.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BE7B552-FDAF-4DE6-A182-C6BB3E8AD3D1}"/>
              </a:ext>
            </a:extLst>
          </p:cNvPr>
          <p:cNvGrpSpPr/>
          <p:nvPr/>
        </p:nvGrpSpPr>
        <p:grpSpPr>
          <a:xfrm>
            <a:off x="-142184" y="-7013"/>
            <a:ext cx="9333809" cy="4493287"/>
            <a:chOff x="-142184" y="-7013"/>
            <a:chExt cx="9333809" cy="4493287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3AE39DF-0485-46A1-9465-4F70AF65C3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0" t="19571" r="22366" b="12899"/>
            <a:stretch/>
          </p:blipFill>
          <p:spPr bwMode="auto">
            <a:xfrm>
              <a:off x="-1942" y="-7013"/>
              <a:ext cx="9145929" cy="449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2B3A2E-FF65-4D97-A22A-8967E44ED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27AC371E-9F4A-4543-BC33-02BDA2A84F6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43100" y="2044689"/>
              <a:ext cx="5272088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Leeks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83631D-12E8-4177-B83B-ABB1D08ADB81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2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8691</TotalTime>
  <Words>321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73</cp:revision>
  <dcterms:created xsi:type="dcterms:W3CDTF">2019-07-30T22:09:55Z</dcterms:created>
  <dcterms:modified xsi:type="dcterms:W3CDTF">2020-12-17T19:20:27Z</dcterms:modified>
</cp:coreProperties>
</file>