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6846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These stone fruit are like peaches but smaller.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They are sweet, delicious and rich in nutrition.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They can be found fresh, dried or canned.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3695CEF-11BE-4BAA-A305-A4DA340F7518}"/>
              </a:ext>
            </a:extLst>
          </p:cNvPr>
          <p:cNvGrpSpPr/>
          <p:nvPr/>
        </p:nvGrpSpPr>
        <p:grpSpPr>
          <a:xfrm>
            <a:off x="-142184" y="1588"/>
            <a:ext cx="9333809" cy="4422201"/>
            <a:chOff x="-142184" y="1588"/>
            <a:chExt cx="9333809" cy="4422201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1FAAF42C-D538-40E9-A7C4-B468D1C0BA2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63" t="1" r="9303" b="14954"/>
            <a:stretch/>
          </p:blipFill>
          <p:spPr bwMode="auto">
            <a:xfrm>
              <a:off x="0" y="1588"/>
              <a:ext cx="9144000" cy="442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577894" y="1937222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Apricots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3673" y="4594452"/>
            <a:ext cx="729729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fresh or 2 dried halves of apricots 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34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96156" y="49331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601259" y="49281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92FC84-45CD-4FC8-8C19-FE3CCA30A990}"/>
              </a:ext>
            </a:extLst>
          </p:cNvPr>
          <p:cNvGrpSpPr/>
          <p:nvPr/>
        </p:nvGrpSpPr>
        <p:grpSpPr>
          <a:xfrm>
            <a:off x="-142184" y="1588"/>
            <a:ext cx="9333809" cy="4422201"/>
            <a:chOff x="-142184" y="1588"/>
            <a:chExt cx="9333809" cy="4422201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2DEE45E1-B29B-4200-821E-43DDBCD9B4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63" t="1" r="9303" b="14954"/>
            <a:stretch/>
          </p:blipFill>
          <p:spPr bwMode="auto">
            <a:xfrm>
              <a:off x="0" y="1588"/>
              <a:ext cx="9144000" cy="442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852B84-87A6-4702-A4DB-BDC2AB86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C2EDF0E-EA8E-483F-BDF4-6413D04052B4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A2746B-871B-4EF4-988B-1AF730F45D54}"/>
                </a:ext>
              </a:extLst>
            </p:cNvPr>
            <p:cNvSpPr txBox="1"/>
            <p:nvPr/>
          </p:nvSpPr>
          <p:spPr>
            <a:xfrm>
              <a:off x="2577894" y="1937222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Apricots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1047" y="4724389"/>
            <a:ext cx="8904849" cy="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Apricots are rich in beta-carotene, converted to vitamin A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prevent blindness and support a healthy immune system.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03E2FC9-39FD-48AB-A278-94CE6CEEADB7}"/>
              </a:ext>
            </a:extLst>
          </p:cNvPr>
          <p:cNvGrpSpPr/>
          <p:nvPr/>
        </p:nvGrpSpPr>
        <p:grpSpPr>
          <a:xfrm>
            <a:off x="-142184" y="1588"/>
            <a:ext cx="9333809" cy="4422201"/>
            <a:chOff x="-142184" y="1588"/>
            <a:chExt cx="9333809" cy="442220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CAF33073-87CA-4419-A29E-1D808A956B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63" t="1" r="9303" b="14954"/>
            <a:stretch/>
          </p:blipFill>
          <p:spPr bwMode="auto">
            <a:xfrm>
              <a:off x="0" y="1588"/>
              <a:ext cx="9144000" cy="442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14D2DAF-476F-4D2A-8D4A-9089E8E68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511390D-C8EA-40EB-A766-6C639DDEF0D0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D86FBD-3971-4B06-B8EC-19F3C9F053A8}"/>
                </a:ext>
              </a:extLst>
            </p:cNvPr>
            <p:cNvSpPr txBox="1"/>
            <p:nvPr/>
          </p:nvSpPr>
          <p:spPr>
            <a:xfrm>
              <a:off x="2577894" y="1937222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Apricots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21268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Apricots are one of the best sources of potassium, a mineral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important for nerve transmission, muscle function,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including the heart, and lowering blood pressure.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3D98B-2F63-4732-8D4C-270F7F1A13EF}"/>
              </a:ext>
            </a:extLst>
          </p:cNvPr>
          <p:cNvGrpSpPr/>
          <p:nvPr/>
        </p:nvGrpSpPr>
        <p:grpSpPr>
          <a:xfrm>
            <a:off x="-142184" y="1588"/>
            <a:ext cx="9333809" cy="4422201"/>
            <a:chOff x="-142184" y="1588"/>
            <a:chExt cx="9333809" cy="442220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C332D52F-3ECF-475A-8BB7-15FC9CB24D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63" t="1" r="9303" b="14954"/>
            <a:stretch/>
          </p:blipFill>
          <p:spPr bwMode="auto">
            <a:xfrm>
              <a:off x="0" y="1588"/>
              <a:ext cx="9144000" cy="442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9474409-9EDE-43E6-9200-F96BA296C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1121E4C-2BF6-4244-A9A4-C522CD23289A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E89634-1F3B-4795-8BF7-2C7DBFE57564}"/>
                </a:ext>
              </a:extLst>
            </p:cNvPr>
            <p:cNvSpPr txBox="1"/>
            <p:nvPr/>
          </p:nvSpPr>
          <p:spPr>
            <a:xfrm>
              <a:off x="2577894" y="1937222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Apricots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629434"/>
            <a:ext cx="8904849" cy="108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Apricots provide a variety or antioxidants including vitamins C,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 and polyphenols that neutralize free radicals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inflammation associated with aging and disease.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169D1F0-A983-4341-AFD7-51DEC35F423A}"/>
              </a:ext>
            </a:extLst>
          </p:cNvPr>
          <p:cNvGrpSpPr/>
          <p:nvPr/>
        </p:nvGrpSpPr>
        <p:grpSpPr>
          <a:xfrm>
            <a:off x="-142184" y="1588"/>
            <a:ext cx="9333809" cy="4422201"/>
            <a:chOff x="-142184" y="1588"/>
            <a:chExt cx="9333809" cy="442220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B8C6AB7-3615-482C-AE8B-C678E03E1A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63" t="1" r="9303" b="14954"/>
            <a:stretch/>
          </p:blipFill>
          <p:spPr bwMode="auto">
            <a:xfrm>
              <a:off x="0" y="1588"/>
              <a:ext cx="9144000" cy="442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47B10E-6B57-4723-96EE-5BA197001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F5AA1DC-2674-456C-83E0-BBA5346F71AB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BD2C8F2-7842-400E-9C17-44E14880E878}"/>
                </a:ext>
              </a:extLst>
            </p:cNvPr>
            <p:cNvSpPr txBox="1"/>
            <p:nvPr/>
          </p:nvSpPr>
          <p:spPr>
            <a:xfrm>
              <a:off x="2577894" y="1937222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Apricots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972691"/>
            <a:ext cx="8904849" cy="75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Quercetin in apricots may help provide protection against dementia.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9A8262C-70F0-4D64-A03B-B1B15CAED7FB}"/>
              </a:ext>
            </a:extLst>
          </p:cNvPr>
          <p:cNvGrpSpPr/>
          <p:nvPr/>
        </p:nvGrpSpPr>
        <p:grpSpPr>
          <a:xfrm>
            <a:off x="-142184" y="1588"/>
            <a:ext cx="9333809" cy="4422201"/>
            <a:chOff x="-142184" y="1588"/>
            <a:chExt cx="9333809" cy="442220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631A441-15C2-41CF-9882-D05B68E33B8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63" t="1" r="9303" b="14954"/>
            <a:stretch/>
          </p:blipFill>
          <p:spPr bwMode="auto">
            <a:xfrm>
              <a:off x="0" y="1588"/>
              <a:ext cx="9144000" cy="442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6CA652C-11B3-41D9-93D5-DBBA7036C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CD31D3-B98D-42FE-BAF3-6336AA84080A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493089E-9BB1-4D0A-9D8B-1ED728B1B91E}"/>
                </a:ext>
              </a:extLst>
            </p:cNvPr>
            <p:cNvSpPr txBox="1"/>
            <p:nvPr/>
          </p:nvSpPr>
          <p:spPr>
            <a:xfrm>
              <a:off x="2577894" y="1937222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Apricots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38321"/>
            <a:ext cx="8904849" cy="99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Dried apricot halves may be packaged with added sugars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sulfur dioxide to preserve color, which can cause allergic reactions.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Seek out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unsulfured dried fruit.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9A8262C-70F0-4D64-A03B-B1B15CAED7FB}"/>
              </a:ext>
            </a:extLst>
          </p:cNvPr>
          <p:cNvGrpSpPr/>
          <p:nvPr/>
        </p:nvGrpSpPr>
        <p:grpSpPr>
          <a:xfrm>
            <a:off x="-142184" y="1588"/>
            <a:ext cx="9333809" cy="4422201"/>
            <a:chOff x="-142184" y="1588"/>
            <a:chExt cx="9333809" cy="442220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631A441-15C2-41CF-9882-D05B68E33B8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63" t="1" r="9303" b="14954"/>
            <a:stretch/>
          </p:blipFill>
          <p:spPr bwMode="auto">
            <a:xfrm>
              <a:off x="0" y="1588"/>
              <a:ext cx="9144000" cy="442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6CA652C-11B3-41D9-93D5-DBBA7036C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CD31D3-B98D-42FE-BAF3-6336AA84080A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493089E-9BB1-4D0A-9D8B-1ED728B1B91E}"/>
                </a:ext>
              </a:extLst>
            </p:cNvPr>
            <p:cNvSpPr txBox="1"/>
            <p:nvPr/>
          </p:nvSpPr>
          <p:spPr>
            <a:xfrm>
              <a:off x="2577894" y="1937222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Apricots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946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8989</TotalTime>
  <Words>296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Stephanie Polizzi</cp:lastModifiedBy>
  <cp:revision>103</cp:revision>
  <dcterms:created xsi:type="dcterms:W3CDTF">2019-07-30T22:09:55Z</dcterms:created>
  <dcterms:modified xsi:type="dcterms:W3CDTF">2022-04-25T18:36:18Z</dcterms:modified>
</cp:coreProperties>
</file>